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396" r:id="rId2"/>
    <p:sldId id="385" r:id="rId3"/>
    <p:sldId id="364" r:id="rId4"/>
    <p:sldId id="377" r:id="rId5"/>
    <p:sldId id="392" r:id="rId6"/>
    <p:sldId id="365" r:id="rId7"/>
    <p:sldId id="386" r:id="rId8"/>
    <p:sldId id="367" r:id="rId9"/>
    <p:sldId id="395" r:id="rId10"/>
    <p:sldId id="373" r:id="rId11"/>
    <p:sldId id="357" r:id="rId12"/>
    <p:sldId id="387" r:id="rId13"/>
    <p:sldId id="39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000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71" autoAdjust="0"/>
    <p:restoredTop sz="82956" autoAdjust="0"/>
  </p:normalViewPr>
  <p:slideViewPr>
    <p:cSldViewPr snapToGrid="0">
      <p:cViewPr varScale="1">
        <p:scale>
          <a:sx n="10" d="100"/>
          <a:sy n="10" d="100"/>
        </p:scale>
        <p:origin x="-352" y="1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jpeg>
</file>

<file path=ppt/media/image11.jpeg>
</file>

<file path=ppt/media/image2.gif>
</file>

<file path=ppt/media/image3.jpeg>
</file>

<file path=ppt/media/image4.png>
</file>

<file path=ppt/media/image5.jpeg>
</file>

<file path=ppt/media/image6.gif>
</file>

<file path=ppt/media/image7.gif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00A6ABB-4389-448C-803F-308B9826511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FB5697-C8D5-41BC-B37E-6820D23087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039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want to introduce the Jade Robot and it’s Tools in more detail along with our action plans for it.  </a:t>
            </a:r>
          </a:p>
          <a:p>
            <a:endParaRPr lang="en-US" dirty="0" smtClean="0"/>
          </a:p>
          <a:p>
            <a:r>
              <a:rPr lang="en-US" dirty="0" smtClean="0"/>
              <a:t>It’s interesting,</a:t>
            </a:r>
            <a:r>
              <a:rPr lang="en-US" baseline="0" dirty="0" smtClean="0"/>
              <a:t> but it’s easy to criticize something when it’s done (especially when you have experience) – a *LOT* more difficult getting it right from the start.  Also, preparing this presentation was a great way to review and think about what we should be doing.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9656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258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36909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9044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435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4352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8093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2300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90871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766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11506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Can Demo Jade Scratch if people are interested.  In doing this product I’ve</a:t>
            </a:r>
            <a:r>
              <a:rPr lang="en-US" baseline="0" dirty="0" smtClean="0"/>
              <a:t> had a few interesting discoveries – one was going with a simpler programming language actually has a *LOT* of value for an expert like myself.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78ABBC-BA94-4DC2-A8A0-06D8C8FD3BE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337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78442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80375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0445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84785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442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015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35637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442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3064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4552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568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3DFE3B-A4E9-4CEA-9718-86CE4BC53E7E}" type="datetimeFigureOut">
              <a:rPr lang="en-US" smtClean="0"/>
              <a:t>15-06-09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6737A2-CC4E-4EF9-B493-DC47A4AA959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7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gi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gi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58400" cy="49369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" y="5562600"/>
            <a:ext cx="778783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Presentation Materials Created by Mimetics Inc.  </a:t>
            </a:r>
          </a:p>
          <a:p>
            <a:r>
              <a:rPr lang="en-US" dirty="0" smtClean="0"/>
              <a:t>Free use by anyone for non-commercial purposes</a:t>
            </a:r>
          </a:p>
          <a:p>
            <a:r>
              <a:rPr lang="en-US" dirty="0" smtClean="0"/>
              <a:t>Copyrights, Trademarks and other Registered Marks the Property of their Owners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94823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66" name="Picture 2" descr="http://vignette4.wikia.nocookie.net/the-jetsons/images/6/63/Jane_Jetson.jpg/revision/latest?cb=2013101216405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92"/>
          <a:stretch/>
        </p:blipFill>
        <p:spPr bwMode="auto">
          <a:xfrm>
            <a:off x="196770" y="233238"/>
            <a:ext cx="5061496" cy="64800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/>
        </p:nvSpPr>
        <p:spPr>
          <a:xfrm>
            <a:off x="11204294" y="6250329"/>
            <a:ext cx="987706" cy="32409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/>
          <p:cNvSpPr txBox="1"/>
          <p:nvPr/>
        </p:nvSpPr>
        <p:spPr>
          <a:xfrm>
            <a:off x="4247909" y="94342"/>
            <a:ext cx="7904193" cy="6432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Good Documentation has:</a:t>
            </a:r>
          </a:p>
          <a:p>
            <a:endParaRPr lang="en-US" sz="16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b="1" dirty="0" smtClean="0">
                <a:solidFill>
                  <a:srgbClr val="FF0000"/>
                </a:solidFill>
              </a:rPr>
              <a:t>PICTURES!!!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Program Requirements </a:t>
            </a:r>
            <a:endParaRPr lang="en-US" sz="4800" dirty="0" smtClean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Overall Program Description </a:t>
            </a:r>
            <a:endParaRPr lang="en-US" sz="4800" dirty="0"/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/>
              <a:t>Breakout of Program </a:t>
            </a:r>
            <a:r>
              <a:rPr lang="en-US" sz="4800" dirty="0" smtClean="0"/>
              <a:t>Parts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sz="4800" dirty="0" smtClean="0"/>
              <a:t>List (with Description) of: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Inputs &amp; Outputs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Variables</a:t>
            </a:r>
          </a:p>
          <a:p>
            <a:pPr marL="1143000" lvl="1" indent="-685800">
              <a:buFont typeface="Wingdings" panose="05000000000000000000" pitchFamily="2" charset="2"/>
              <a:buChar char="q"/>
            </a:pPr>
            <a:r>
              <a:rPr lang="en-US" sz="3600" dirty="0" smtClean="0"/>
              <a:t>Subroutines &amp; Functions (if used)</a:t>
            </a:r>
          </a:p>
        </p:txBody>
      </p:sp>
    </p:spTree>
    <p:extLst>
      <p:ext uri="{BB962C8B-B14F-4D97-AF65-F5344CB8AC3E}">
        <p14:creationId xmlns:p14="http://schemas.microsoft.com/office/powerpoint/2010/main" val="19956405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90" name="Picture 2" descr="http://vignette4.wikia.nocookie.net/thejetsons/images/f/ff/Elroy_jetson.jpg/revision/latest?cb=20120109213436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69" b="19677"/>
          <a:stretch/>
        </p:blipFill>
        <p:spPr bwMode="auto">
          <a:xfrm>
            <a:off x="0" y="-11574"/>
            <a:ext cx="12192000" cy="68753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17830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Challenge for Myke</a:t>
            </a:r>
            <a:endParaRPr lang="en-US" sz="4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215311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2" descr="https://s-media-cache-ak0.pinimg.com/736x/6c/2a/20/6c2a201e2387dc86e7ad51c938213d7a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648446" y="223726"/>
            <a:ext cx="6439382" cy="64743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219919" y="173620"/>
            <a:ext cx="11972081" cy="61863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What is Goal?</a:t>
            </a:r>
          </a:p>
          <a:p>
            <a:endParaRPr lang="en-US" sz="4400" dirty="0" smtClean="0"/>
          </a:p>
          <a:p>
            <a:r>
              <a:rPr lang="en-US" sz="4400" dirty="0" smtClean="0"/>
              <a:t>Two (Input) Sensors:</a:t>
            </a:r>
          </a:p>
          <a:p>
            <a:pPr marL="1200150" lvl="1" indent="-742950">
              <a:buFont typeface="+mj-lt"/>
              <a:buAutoNum type="arabicPeriod"/>
            </a:pPr>
            <a:r>
              <a:rPr lang="en-US" sz="4400" dirty="0"/>
              <a:t> </a:t>
            </a:r>
            <a:endParaRPr lang="en-US" sz="4400" dirty="0" smtClean="0"/>
          </a:p>
          <a:p>
            <a:pPr marL="1200150" lvl="1" indent="-742950">
              <a:buFont typeface="+mj-lt"/>
              <a:buAutoNum type="arabicPeriod"/>
            </a:pPr>
            <a:r>
              <a:rPr lang="en-US" sz="4400" dirty="0"/>
              <a:t> </a:t>
            </a:r>
          </a:p>
          <a:p>
            <a:endParaRPr lang="en-US" sz="4400" dirty="0" smtClean="0"/>
          </a:p>
          <a:p>
            <a:r>
              <a:rPr lang="en-US" sz="4400" dirty="0" smtClean="0"/>
              <a:t>Outputs:</a:t>
            </a:r>
          </a:p>
          <a:p>
            <a:pPr marL="685800" indent="-685800">
              <a:buFontTx/>
              <a:buChar char="-"/>
            </a:pPr>
            <a:r>
              <a:rPr lang="en-US" sz="4400" dirty="0" smtClean="0"/>
              <a:t>Reach Goal: </a:t>
            </a:r>
          </a:p>
          <a:p>
            <a:pPr marL="685800" indent="-685800">
              <a:buFontTx/>
              <a:buChar char="-"/>
            </a:pPr>
            <a:r>
              <a:rPr lang="en-US" sz="4400" dirty="0" smtClean="0"/>
              <a:t>Status Information: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4101082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0" y="0"/>
            <a:ext cx="117830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Challenge for Myke</a:t>
            </a:r>
            <a:endParaRPr lang="en-US" sz="4400" dirty="0">
              <a:solidFill>
                <a:schemeClr val="bg1"/>
              </a:solidFill>
            </a:endParaRPr>
          </a:p>
        </p:txBody>
      </p:sp>
      <p:pic>
        <p:nvPicPr>
          <p:cNvPr id="15362" name="Picture 2" descr="http://www.cybercomm.nl/~ivo/photo_JANE4.JPEG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95" b="22300"/>
          <a:stretch/>
        </p:blipFill>
        <p:spPr bwMode="auto">
          <a:xfrm>
            <a:off x="0" y="-34724"/>
            <a:ext cx="12192000" cy="6898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0" y="-34724"/>
            <a:ext cx="47803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Thank </a:t>
            </a:r>
          </a:p>
          <a:p>
            <a:r>
              <a:rPr lang="en-US" sz="6000" dirty="0" smtClean="0"/>
              <a:t>You!</a:t>
            </a:r>
            <a:endParaRPr lang="en-US" sz="6000" dirty="0"/>
          </a:p>
        </p:txBody>
      </p:sp>
    </p:spTree>
    <p:extLst>
      <p:ext uri="{BB962C8B-B14F-4D97-AF65-F5344CB8AC3E}">
        <p14:creationId xmlns:p14="http://schemas.microsoft.com/office/powerpoint/2010/main" val="50662092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he jetsons animated GIF 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0" y="0"/>
            <a:ext cx="126609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>
                <a:solidFill>
                  <a:srgbClr val="FFFF00"/>
                </a:solidFill>
              </a:rPr>
              <a:t>Grade 6</a:t>
            </a:r>
          </a:p>
          <a:p>
            <a:r>
              <a:rPr lang="en-US" sz="4400" dirty="0" smtClean="0">
                <a:solidFill>
                  <a:srgbClr val="FFFF00"/>
                </a:solidFill>
              </a:rPr>
              <a:t>Class 11 – Challenge for Myke</a:t>
            </a:r>
            <a:endParaRPr lang="en-US" sz="4400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20480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://vignette2.wikia.nocookie.net/thejetsons/images/8/8f/Astro_from_The_Jetsons1.jpg/revision/latest?cb=201109010100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51227" y="769441"/>
            <a:ext cx="4748208" cy="59352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Recap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451822" y="1025352"/>
            <a:ext cx="706777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>
                <a:solidFill>
                  <a:srgbClr val="FF0000"/>
                </a:solidFill>
              </a:rPr>
              <a:t>What are the Steps for Creating a Program?</a:t>
            </a:r>
          </a:p>
          <a:p>
            <a:endParaRPr lang="en-US" sz="3600" dirty="0"/>
          </a:p>
          <a:p>
            <a:r>
              <a:rPr lang="en-US" sz="3600" dirty="0" smtClean="0"/>
              <a:t>What is the Robot Program Structure?</a:t>
            </a:r>
          </a:p>
          <a:p>
            <a:endParaRPr lang="en-US" sz="3600" dirty="0"/>
          </a:p>
          <a:p>
            <a:r>
              <a:rPr lang="en-US" sz="3600" dirty="0" smtClean="0"/>
              <a:t>What do you do when things go wrong?</a:t>
            </a:r>
          </a:p>
          <a:p>
            <a:endParaRPr lang="en-US" sz="3600" dirty="0"/>
          </a:p>
          <a:p>
            <a:r>
              <a:rPr lang="en-US" sz="3600" dirty="0" smtClean="0"/>
              <a:t>How do you Document a Program?</a:t>
            </a:r>
          </a:p>
        </p:txBody>
      </p:sp>
    </p:spTree>
    <p:extLst>
      <p:ext uri="{BB962C8B-B14F-4D97-AF65-F5344CB8AC3E}">
        <p14:creationId xmlns:p14="http://schemas.microsoft.com/office/powerpoint/2010/main" val="3884206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Creating a Program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251013" y="616561"/>
            <a:ext cx="7655858" cy="54476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3600" dirty="0" smtClean="0"/>
              <a:t>Get Requirements</a:t>
            </a:r>
            <a:endParaRPr lang="en-US" sz="3600" dirty="0"/>
          </a:p>
          <a:p>
            <a:pPr marL="342900" indent="-342900">
              <a:buAutoNum type="arabicPeriod"/>
            </a:pPr>
            <a:r>
              <a:rPr lang="en-US" sz="3600" dirty="0" smtClean="0"/>
              <a:t>Break Requirements into Parts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For Each Part, List Statement Types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Create a Sequence of Statements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Test Statements for Each Part</a:t>
            </a:r>
          </a:p>
          <a:p>
            <a:pPr marL="1028700" lvl="1" indent="-571500">
              <a:buFont typeface="Arial" panose="020B0604020202020204" pitchFamily="34" charset="0"/>
              <a:buChar char="•"/>
            </a:pPr>
            <a:r>
              <a:rPr lang="en-US" sz="3600" dirty="0" smtClean="0"/>
              <a:t>Work in Sequence and Build Up Program as Sum of Parts</a:t>
            </a:r>
          </a:p>
          <a:p>
            <a:pPr marL="342900" indent="-342900">
              <a:buAutoNum type="arabicPeriod"/>
            </a:pPr>
            <a:r>
              <a:rPr lang="en-US" sz="3600" dirty="0" smtClean="0"/>
              <a:t>Test Final Program to Requirements</a:t>
            </a:r>
          </a:p>
          <a:p>
            <a:pPr marL="342900" indent="-342900">
              <a:buAutoNum type="arabicPeriod"/>
            </a:pPr>
            <a:r>
              <a:rPr lang="en-US" sz="6000" dirty="0" smtClean="0">
                <a:solidFill>
                  <a:srgbClr val="FF0000"/>
                </a:solidFill>
              </a:rPr>
              <a:t>Celebrate!!!</a:t>
            </a:r>
          </a:p>
        </p:txBody>
      </p:sp>
      <p:pic>
        <p:nvPicPr>
          <p:cNvPr id="3074" name="Picture 2" descr="http://vignette3.wikia.nocookie.net/p__/images/8/89/Elroy_Jetson.png/revision/latest?cb=20120208001004&amp;path-prefix=protagonist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17167" y="973769"/>
            <a:ext cx="5177112" cy="5884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/>
          <p:cNvSpPr/>
          <p:nvPr/>
        </p:nvSpPr>
        <p:spPr>
          <a:xfrm>
            <a:off x="6615953" y="6347012"/>
            <a:ext cx="677732" cy="51098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7637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://vignette2.wikia.nocookie.net/thejetsons/images/8/8f/Astro_from_The_Jetsons1.jpg/revision/latest?cb=201109010100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90208" y="238796"/>
            <a:ext cx="4809227" cy="6011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Recap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451822" y="1025352"/>
            <a:ext cx="706777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What are the Steps for Creating a Program?</a:t>
            </a:r>
          </a:p>
          <a:p>
            <a:endParaRPr lang="en-US" sz="3600" dirty="0"/>
          </a:p>
          <a:p>
            <a:r>
              <a:rPr lang="en-US" sz="3600" dirty="0" smtClean="0">
                <a:solidFill>
                  <a:srgbClr val="FF0000"/>
                </a:solidFill>
              </a:rPr>
              <a:t>What is the Robot Program Structure?</a:t>
            </a:r>
          </a:p>
          <a:p>
            <a:endParaRPr lang="en-US" sz="3600" dirty="0"/>
          </a:p>
          <a:p>
            <a:r>
              <a:rPr lang="en-US" sz="3600" dirty="0" smtClean="0"/>
              <a:t>What do you do when things go wrong?</a:t>
            </a:r>
          </a:p>
          <a:p>
            <a:endParaRPr lang="en-US" sz="3600" dirty="0"/>
          </a:p>
          <a:p>
            <a:r>
              <a:rPr lang="en-US" sz="3600" dirty="0" smtClean="0"/>
              <a:t>How do you Document a Program?</a:t>
            </a:r>
          </a:p>
        </p:txBody>
      </p:sp>
    </p:spTree>
    <p:extLst>
      <p:ext uri="{BB962C8B-B14F-4D97-AF65-F5344CB8AC3E}">
        <p14:creationId xmlns:p14="http://schemas.microsoft.com/office/powerpoint/2010/main" val="4494005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lowchart: Alternate Process 1"/>
          <p:cNvSpPr/>
          <p:nvPr/>
        </p:nvSpPr>
        <p:spPr>
          <a:xfrm>
            <a:off x="1118795" y="1068541"/>
            <a:ext cx="4303059" cy="713953"/>
          </a:xfrm>
          <a:prstGeom prst="flowChartAlternateProcess">
            <a:avLst/>
          </a:prstGeom>
          <a:solidFill>
            <a:srgbClr val="00B05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Initialize Robot</a:t>
            </a:r>
            <a:endParaRPr lang="en-US" sz="3200" dirty="0"/>
          </a:p>
        </p:txBody>
      </p:sp>
      <p:sp>
        <p:nvSpPr>
          <p:cNvPr id="5" name="Curved Right Arrow 4"/>
          <p:cNvSpPr/>
          <p:nvPr/>
        </p:nvSpPr>
        <p:spPr>
          <a:xfrm flipV="1">
            <a:off x="1118795" y="2019160"/>
            <a:ext cx="1118796" cy="3427246"/>
          </a:xfrm>
          <a:prstGeom prst="curvedRightArrow">
            <a:avLst/>
          </a:prstGeom>
          <a:solidFill>
            <a:srgbClr val="FFFF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603351" y="2090022"/>
            <a:ext cx="2431228" cy="720762"/>
          </a:xfrm>
          <a:prstGeom prst="rect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Get Input</a:t>
            </a:r>
            <a:endParaRPr lang="en-US" sz="3200" dirty="0"/>
          </a:p>
        </p:txBody>
      </p:sp>
      <p:sp>
        <p:nvSpPr>
          <p:cNvPr id="7" name="Flowchart: Decision 6"/>
          <p:cNvSpPr/>
          <p:nvPr/>
        </p:nvSpPr>
        <p:spPr>
          <a:xfrm>
            <a:off x="2361235" y="3064520"/>
            <a:ext cx="2870522" cy="1099861"/>
          </a:xfrm>
          <a:prstGeom prst="flowChartDecision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Process</a:t>
            </a:r>
            <a:endParaRPr lang="en-US" sz="3200" dirty="0"/>
          </a:p>
        </p:txBody>
      </p:sp>
      <p:sp>
        <p:nvSpPr>
          <p:cNvPr id="8" name="Trapezoid 7"/>
          <p:cNvSpPr/>
          <p:nvPr/>
        </p:nvSpPr>
        <p:spPr>
          <a:xfrm>
            <a:off x="2442258" y="4418117"/>
            <a:ext cx="2789499" cy="1028290"/>
          </a:xfrm>
          <a:prstGeom prst="trapezoid">
            <a:avLst/>
          </a:prstGeom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Output Processed Inputs</a:t>
            </a:r>
            <a:endParaRPr lang="en-US" sz="2400" dirty="0"/>
          </a:p>
        </p:txBody>
      </p:sp>
      <p:sp>
        <p:nvSpPr>
          <p:cNvPr id="9" name="Snip and Round Single Corner Rectangle 8"/>
          <p:cNvSpPr/>
          <p:nvPr/>
        </p:nvSpPr>
        <p:spPr>
          <a:xfrm>
            <a:off x="1118795" y="5683073"/>
            <a:ext cx="4303059" cy="1080680"/>
          </a:xfrm>
          <a:prstGeom prst="snipRoundRect">
            <a:avLst/>
          </a:prstGeom>
          <a:solidFill>
            <a:srgbClr val="FF0000"/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/>
              <a:t>Shutdown Robot</a:t>
            </a:r>
          </a:p>
          <a:p>
            <a:pPr algn="ctr"/>
            <a:r>
              <a:rPr lang="en-US" sz="3200" dirty="0" smtClean="0"/>
              <a:t>(Stop)</a:t>
            </a:r>
            <a:endParaRPr lang="en-US" sz="3200" dirty="0"/>
          </a:p>
        </p:txBody>
      </p:sp>
      <p:sp>
        <p:nvSpPr>
          <p:cNvPr id="10" name="TextBox 9"/>
          <p:cNvSpPr txBox="1"/>
          <p:nvPr/>
        </p:nvSpPr>
        <p:spPr>
          <a:xfrm rot="16200000">
            <a:off x="-517808" y="3379658"/>
            <a:ext cx="252043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/>
              <a:t>Repeat (Loop)</a:t>
            </a:r>
            <a:endParaRPr lang="en-US" sz="3200" dirty="0"/>
          </a:p>
        </p:txBody>
      </p:sp>
      <p:sp>
        <p:nvSpPr>
          <p:cNvPr id="3" name="TextBox 2"/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Robot Program Structure</a:t>
            </a:r>
            <a:endParaRPr lang="en-US" sz="6000" dirty="0"/>
          </a:p>
        </p:txBody>
      </p:sp>
      <p:sp>
        <p:nvSpPr>
          <p:cNvPr id="4" name="Rectangle 3"/>
          <p:cNvSpPr/>
          <p:nvPr/>
        </p:nvSpPr>
        <p:spPr>
          <a:xfrm>
            <a:off x="11091134" y="5683073"/>
            <a:ext cx="978945" cy="11187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http://i2.cdn.turner.com/cnn/2007/TECH/09/25/flying.cars/art.jetson.hb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5498" y="1373250"/>
            <a:ext cx="6292084" cy="47190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/>
          <p:cNvSpPr/>
          <p:nvPr/>
        </p:nvSpPr>
        <p:spPr>
          <a:xfrm>
            <a:off x="5545498" y="5852160"/>
            <a:ext cx="1543791" cy="240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740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the jetsons animated GIF "/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84353"/>
            <a:ext cx="12192000" cy="914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0" y="0"/>
            <a:ext cx="12192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What do you do when things go wrong?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7603661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0"/>
            <a:ext cx="12192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/>
              <a:t>Steps to Solve a Problem</a:t>
            </a:r>
            <a:endParaRPr lang="en-US" sz="6000" dirty="0"/>
          </a:p>
        </p:txBody>
      </p:sp>
      <p:sp>
        <p:nvSpPr>
          <p:cNvPr id="2" name="TextBox 1"/>
          <p:cNvSpPr txBox="1"/>
          <p:nvPr/>
        </p:nvSpPr>
        <p:spPr>
          <a:xfrm>
            <a:off x="266219" y="1872020"/>
            <a:ext cx="10532962" cy="4985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Check Spelling/Statements</a:t>
            </a:r>
            <a:endParaRPr lang="en-US" sz="4800" dirty="0"/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/>
              <a:t>Single Step through the Program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Add Display Updates and LED Outputs to Track Progress</a:t>
            </a:r>
          </a:p>
          <a:p>
            <a:pPr marL="342900" indent="-342900">
              <a:spcAft>
                <a:spcPts val="1200"/>
              </a:spcAft>
              <a:buFont typeface="+mj-lt"/>
              <a:buAutoNum type="arabicPeriod"/>
            </a:pPr>
            <a:r>
              <a:rPr lang="en-US" sz="4800" dirty="0" smtClean="0"/>
              <a:t>Isolate small Parts of the Program and Test Operation</a:t>
            </a:r>
          </a:p>
        </p:txBody>
      </p:sp>
      <p:sp>
        <p:nvSpPr>
          <p:cNvPr id="3" name="Rectangle 2"/>
          <p:cNvSpPr/>
          <p:nvPr/>
        </p:nvSpPr>
        <p:spPr>
          <a:xfrm>
            <a:off x="9004922" y="2976804"/>
            <a:ext cx="441063" cy="33348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218" name="Picture 2" descr="http://vignette3.wikia.nocookie.net/poohadventures/images/3/3a/Judy_Jetson.gif/revision/latest?cb=2013080219381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36597" y="-12171"/>
            <a:ext cx="2955403" cy="565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107912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 descr="http://vignette2.wikia.nocookie.net/thejetsons/images/8/8f/Astro_from_The_Jetsons1.jpg/revision/latest?cb=20110901010016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6990208" y="238796"/>
            <a:ext cx="4809227" cy="6011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0" y="0"/>
            <a:ext cx="121920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Recap</a:t>
            </a:r>
            <a:endParaRPr lang="en-US" sz="4400" dirty="0"/>
          </a:p>
        </p:txBody>
      </p:sp>
      <p:sp>
        <p:nvSpPr>
          <p:cNvPr id="3" name="TextBox 2"/>
          <p:cNvSpPr txBox="1"/>
          <p:nvPr/>
        </p:nvSpPr>
        <p:spPr>
          <a:xfrm>
            <a:off x="451822" y="1025352"/>
            <a:ext cx="706777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 smtClean="0"/>
              <a:t>What are the Steps for Creating a Program?</a:t>
            </a:r>
          </a:p>
          <a:p>
            <a:endParaRPr lang="en-US" sz="3600" dirty="0"/>
          </a:p>
          <a:p>
            <a:r>
              <a:rPr lang="en-US" sz="3600" dirty="0" smtClean="0"/>
              <a:t>What is the Robot Program Structure?</a:t>
            </a:r>
          </a:p>
          <a:p>
            <a:endParaRPr lang="en-US" sz="3600" dirty="0"/>
          </a:p>
          <a:p>
            <a:r>
              <a:rPr lang="en-US" sz="3600" dirty="0" smtClean="0"/>
              <a:t>What do you do when things go wrong?</a:t>
            </a:r>
          </a:p>
          <a:p>
            <a:endParaRPr lang="en-US" sz="3600" dirty="0"/>
          </a:p>
          <a:p>
            <a:r>
              <a:rPr lang="en-US" sz="3600" dirty="0" smtClean="0">
                <a:solidFill>
                  <a:srgbClr val="FF0000"/>
                </a:solidFill>
              </a:rPr>
              <a:t>How do you Document a Program?</a:t>
            </a:r>
          </a:p>
        </p:txBody>
      </p:sp>
    </p:spTree>
    <p:extLst>
      <p:ext uri="{BB962C8B-B14F-4D97-AF65-F5344CB8AC3E}">
        <p14:creationId xmlns:p14="http://schemas.microsoft.com/office/powerpoint/2010/main" val="22740594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2248</TotalTime>
  <Words>728</Words>
  <Application>Microsoft Macintosh PowerPoint</Application>
  <PresentationFormat>Custom</PresentationFormat>
  <Paragraphs>98</Paragraphs>
  <Slides>13</Slides>
  <Notes>12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Myke Predko</dc:creator>
  <cp:lastModifiedBy>Michael Predko</cp:lastModifiedBy>
  <cp:revision>278</cp:revision>
  <dcterms:created xsi:type="dcterms:W3CDTF">2014-10-29T21:44:21Z</dcterms:created>
  <dcterms:modified xsi:type="dcterms:W3CDTF">2015-06-09T16:16:22Z</dcterms:modified>
</cp:coreProperties>
</file>

<file path=docProps/thumbnail.jpeg>
</file>